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369" r:id="rId5"/>
    <p:sldId id="310" r:id="rId6"/>
    <p:sldId id="347" r:id="rId7"/>
    <p:sldId id="348" r:id="rId8"/>
    <p:sldId id="349" r:id="rId9"/>
    <p:sldId id="346" r:id="rId10"/>
    <p:sldId id="264" r:id="rId11"/>
    <p:sldId id="368" r:id="rId12"/>
    <p:sldId id="371" r:id="rId13"/>
    <p:sldId id="295" r:id="rId14"/>
    <p:sldId id="367" r:id="rId15"/>
    <p:sldId id="370" r:id="rId16"/>
    <p:sldId id="304" r:id="rId17"/>
    <p:sldId id="351" r:id="rId18"/>
    <p:sldId id="352" r:id="rId19"/>
    <p:sldId id="353" r:id="rId20"/>
    <p:sldId id="354" r:id="rId21"/>
    <p:sldId id="301" r:id="rId22"/>
    <p:sldId id="344" r:id="rId23"/>
  </p:sldIdLst>
  <p:sldSz cx="12192000" cy="6858000"/>
  <p:notesSz cx="6858000" cy="9144000"/>
  <p:embeddedFontLst>
    <p:embeddedFont>
      <p:font typeface="UTM Beautiful Caps" panose="02040603050506020204" pitchFamily="18" charset="0"/>
      <p:regular r:id="rId25"/>
    </p:embeddedFont>
    <p:embeddedFont>
      <p:font typeface="Century Schoolbook" panose="02040604050505020304" pitchFamily="18" charset="0"/>
      <p:regular r:id="rId26"/>
      <p:bold r:id="rId27"/>
      <p:italic r:id="rId28"/>
      <p:boldItalic r:id="rId29"/>
    </p:embeddedFont>
    <p:embeddedFont>
      <p:font typeface="DengXian" panose="020B0604020202020204" charset="-122"/>
      <p:regular r:id="rId30"/>
      <p:bold r:id="rId31"/>
    </p:embeddedFont>
    <p:embeddedFont>
      <p:font typeface="UTM Bell" panose="0204060305050602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Traditional Arabic" panose="020B0604020202020204" charset="-78"/>
      <p:regular r:id="rId39"/>
      <p:bold r:id="rId40"/>
    </p:embeddedFont>
    <p:embeddedFont>
      <p:font typeface="HP-002" panose="020B0604020202020204"/>
      <p:regular r:id="rId41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TM Davida" panose="02040603050506020204" pitchFamily="18" charset="0"/>
      <p:regular r:id="rId46"/>
    </p:embeddedFont>
    <p:embeddedFont>
      <p:font typeface="DengXian" panose="020B0604020202020204" charset="-122"/>
      <p:regular r:id="rId30"/>
      <p:bold r:id="rId31"/>
    </p:embeddedFont>
    <p:embeddedFont>
      <p:font typeface="HP001 4 hàng" panose="020B0603050302020204" pitchFamily="34" charset="0"/>
      <p:regular r:id="rId47"/>
      <p:bold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FAA"/>
    <a:srgbClr val="0000FF"/>
    <a:srgbClr val="3F7C03"/>
    <a:srgbClr val="EBF1DE"/>
    <a:srgbClr val="3F7C02"/>
    <a:srgbClr val="01346B"/>
    <a:srgbClr val="6AA82B"/>
    <a:srgbClr val="439CA6"/>
    <a:srgbClr val="449AA3"/>
    <a:srgbClr val="E43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237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B3CF0-BE3F-B04A-9656-53F701C3401D}" type="datetimeFigureOut">
              <a:rPr kumimoji="1" lang="zh-CN" altLang="en-US" smtClean="0"/>
              <a:t>2021/11/16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0C8F-7107-5C44-8705-AF3EA2714DA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4759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7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1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9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0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78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3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9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0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4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1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1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7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4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10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76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39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033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C4BA0-1038-4B15-BC7F-9C8B8288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C7C68-29CD-45C6-A49A-CCFFEC02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C8432-F562-4D31-8C53-B828B02C9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F4AA7-BCD5-4161-B5BC-D8F24CD6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1122-10F6-4795-A55B-2E774AB0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F7CA9-86FB-424B-A263-DC627049250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987942"/>
      </p:ext>
    </p:extLst>
  </p:cSld>
  <p:clrMapOvr>
    <a:masterClrMapping/>
  </p:clrMapOvr>
  <p:transition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 7, ngày 20 tháng 10 năm 2007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 7, ngày 20 tháng 10 năm 2007</a:t>
            </a: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186CE-E11D-4682-A318-33DE89D3BF8A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317653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Thứ 7, ngày 20 tháng 10 năm 2007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Thứ 7, ngày 20 tháng 10 năm 2007</a:t>
            </a: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8F186CE-E11D-4682-A318-33DE89D3B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647297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2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1026" name="Picture 2" descr="https://f9.photo.talk.zdn.vn/3184304250822243869/90914fbd1557dd098446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925" y="5257799"/>
            <a:ext cx="1726406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267286" y="28136"/>
            <a:ext cx="2052613" cy="261610"/>
          </a:xfrm>
          <a:prstGeom prst="rect">
            <a:avLst/>
          </a:prstGeom>
          <a:solidFill>
            <a:srgbClr val="1C4FAA"/>
          </a:solidFill>
        </p:spPr>
        <p:txBody>
          <a:bodyPr wrap="square" rtlCol="0">
            <a:spAutoFit/>
          </a:bodyPr>
          <a:lstStyle/>
          <a:p>
            <a:r>
              <a:rPr lang="en-US" sz="1100" smtClean="0"/>
              <a:t>GV: Phương</a:t>
            </a:r>
            <a:r>
              <a:rPr lang="en-US" sz="1100" baseline="0" smtClean="0"/>
              <a:t> Anh</a:t>
            </a:r>
            <a:endParaRPr lang="en-US" sz="11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7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6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69A67A-B173-4A86-8DB2-00402C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973" r="12452" b="25905"/>
          <a:stretch/>
        </p:blipFill>
        <p:spPr>
          <a:xfrm rot="16200000" flipH="1">
            <a:off x="2644605" y="-2689394"/>
            <a:ext cx="6902792" cy="12191999"/>
          </a:xfrm>
          <a:prstGeom prst="rect">
            <a:avLst/>
          </a:prstGeom>
          <a:noFill/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840809" y="-303945"/>
            <a:ext cx="3142875" cy="36059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5c4daca3bbb30">
            <a:hlinkClick r:id="" action="ppaction://media"/>
            <a:extLst>
              <a:ext uri="{FF2B5EF4-FFF2-40B4-BE49-F238E27FC236}">
                <a16:creationId xmlns:a16="http://schemas.microsoft.com/office/drawing/2014/main" id="{BC68B77D-75CF-4D14-B800-F52253779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11722" y="-967348"/>
            <a:ext cx="406400" cy="406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687983" y="1045029"/>
            <a:ext cx="4404246" cy="1107996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Chính</a:t>
            </a:r>
            <a:r>
              <a:rPr lang="en-US" sz="6600" b="1" dirty="0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 </a:t>
            </a:r>
            <a:r>
              <a:rPr lang="en-US" sz="6600" b="1" dirty="0" err="1">
                <a:ln w="31750" cmpd="thinThick">
                  <a:solidFill>
                    <a:srgbClr val="3F7C03"/>
                  </a:solidFill>
                </a:ln>
                <a:solidFill>
                  <a:srgbClr val="6AA82B"/>
                </a:solidFill>
                <a:latin typeface="UTM Davida" panose="02040603050506020204" pitchFamily="18" charset="0"/>
              </a:rPr>
              <a:t>tả</a:t>
            </a:r>
            <a:endParaRPr lang="en-US" sz="6600" b="1" dirty="0">
              <a:ln w="31750" cmpd="thinThick">
                <a:solidFill>
                  <a:srgbClr val="3F7C03"/>
                </a:solidFill>
              </a:ln>
              <a:solidFill>
                <a:srgbClr val="6AA82B"/>
              </a:solidFill>
              <a:latin typeface="UTM Davida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17371" y="2776362"/>
            <a:ext cx="85074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Nếu</a:t>
            </a:r>
            <a:r>
              <a:rPr lang="en-US" sz="80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chúng</a:t>
            </a:r>
            <a:r>
              <a:rPr lang="en-US" sz="80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mình</a:t>
            </a:r>
            <a:r>
              <a:rPr lang="en-US" sz="80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 </a:t>
            </a:r>
          </a:p>
          <a:p>
            <a:pPr algn="ctr"/>
            <a:r>
              <a:rPr lang="en-US" sz="8000" b="1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có</a:t>
            </a:r>
            <a:r>
              <a:rPr lang="en-US" sz="80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phép</a:t>
            </a:r>
            <a:r>
              <a:rPr lang="en-US" sz="80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Bai Sau Nang"/>
              </a:rPr>
              <a:t>lạ</a:t>
            </a:r>
            <a:endParaRPr lang="en-US" sz="8000" b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VN Bai Sau Nang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8473" y="2121197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3175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Nhớ - viết</a:t>
            </a:r>
          </a:p>
        </p:txBody>
      </p:sp>
      <p:pic>
        <p:nvPicPr>
          <p:cNvPr id="36" name="图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/>
      <p:bldP spid="35" grpId="0"/>
    </p:bldLst>
  </p:timing>
  <p:extLst mod="1">
    <p:ext uri="{E180D4A7-C9FB-4DFB-919C-405C955672EB}">
      <p14:showEvtLst xmlns:p14="http://schemas.microsoft.com/office/powerpoint/2010/main">
        <p14:playEvt time="13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sp>
        <p:nvSpPr>
          <p:cNvPr id="6" name="Cloud Callout 5"/>
          <p:cNvSpPr/>
          <p:nvPr/>
        </p:nvSpPr>
        <p:spPr>
          <a:xfrm>
            <a:off x="543511" y="416632"/>
            <a:ext cx="6414337" cy="3001887"/>
          </a:xfrm>
          <a:prstGeom prst="cloudCallout">
            <a:avLst>
              <a:gd name="adj1" fmla="val 30523"/>
              <a:gd name="adj2" fmla="val 71425"/>
            </a:avLst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2CCDE4D-3D25-45C2-9101-297D9046AD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35" y="3429000"/>
            <a:ext cx="5023946" cy="412336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97C200-58EB-459D-A9F7-76E82BE1D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10543213" y="4232288"/>
            <a:ext cx="1788540" cy="309779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418D4D4-A8AE-4C1D-A2EF-72625E8D6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4" y="4405308"/>
            <a:ext cx="2231036" cy="2367844"/>
          </a:xfrm>
          <a:prstGeom prst="rect">
            <a:avLst/>
          </a:prstGeom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7CA1AE00-3C10-4A82-8E48-4DCBDD90445E}"/>
              </a:ext>
            </a:extLst>
          </p:cNvPr>
          <p:cNvSpPr/>
          <p:nvPr/>
        </p:nvSpPr>
        <p:spPr>
          <a:xfrm>
            <a:off x="8956900" y="2625712"/>
            <a:ext cx="2618789" cy="172911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1346B"/>
                </a:solidFill>
                <a:latin typeface="UVN Bai Sau Nang" panose="04030905020802020C03" pitchFamily="82" charset="0"/>
                <a:cs typeface="Times New Roman" panose="02020603050405020304" pitchFamily="18" charset="0"/>
              </a:rPr>
              <a:t>Cố lên!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47AEA5-D9B2-4AA2-AD5D-CD13759F5CC4}"/>
              </a:ext>
            </a:extLst>
          </p:cNvPr>
          <p:cNvSpPr/>
          <p:nvPr/>
        </p:nvSpPr>
        <p:spPr>
          <a:xfrm>
            <a:off x="6415723" y="6441368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F30A4995-B5E1-4949-9565-8E4649C1C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8" y="5361666"/>
            <a:ext cx="1397720" cy="14834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sp>
        <p:nvSpPr>
          <p:cNvPr id="6" name="Cloud Callout 5"/>
          <p:cNvSpPr/>
          <p:nvPr/>
        </p:nvSpPr>
        <p:spPr>
          <a:xfrm>
            <a:off x="543511" y="416632"/>
            <a:ext cx="6414337" cy="3001887"/>
          </a:xfrm>
          <a:prstGeom prst="cloudCallout">
            <a:avLst>
              <a:gd name="adj1" fmla="val 30523"/>
              <a:gd name="adj2" fmla="val 71425"/>
            </a:avLst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/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SOÁT LỖI</a:t>
            </a:r>
            <a:endParaRPr lang="en-US" sz="5400" b="1" dirty="0">
              <a:ln/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UTM Bell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02CCDE4D-3D25-45C2-9101-297D9046AD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35" y="3429000"/>
            <a:ext cx="5023946" cy="412336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97C200-58EB-459D-A9F7-76E82BE1D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10543213" y="4232288"/>
            <a:ext cx="1788540" cy="3097799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8418D4D4-A8AE-4C1D-A2EF-72625E8D61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84" y="4405308"/>
            <a:ext cx="2231036" cy="2367844"/>
          </a:xfrm>
          <a:prstGeom prst="rect">
            <a:avLst/>
          </a:prstGeom>
        </p:spPr>
      </p:pic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7CA1AE00-3C10-4A82-8E48-4DCBDD90445E}"/>
              </a:ext>
            </a:extLst>
          </p:cNvPr>
          <p:cNvSpPr/>
          <p:nvPr/>
        </p:nvSpPr>
        <p:spPr>
          <a:xfrm>
            <a:off x="8956900" y="2625712"/>
            <a:ext cx="2618789" cy="172911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1346B"/>
                </a:solidFill>
                <a:latin typeface="UVN Bai Sau Nang" panose="04030905020802020C03" pitchFamily="82" charset="0"/>
                <a:cs typeface="Times New Roman" panose="02020603050405020304" pitchFamily="18" charset="0"/>
              </a:rPr>
              <a:t>Cố lên!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47AEA5-D9B2-4AA2-AD5D-CD13759F5CC4}"/>
              </a:ext>
            </a:extLst>
          </p:cNvPr>
          <p:cNvSpPr/>
          <p:nvPr/>
        </p:nvSpPr>
        <p:spPr>
          <a:xfrm>
            <a:off x="6415723" y="6441368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F30A4995-B5E1-4949-9565-8E4649C1CD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8" y="5361666"/>
            <a:ext cx="1397720" cy="1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24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2" grpId="1" animBg="1"/>
      <p:bldP spid="1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F42C70-17E4-4830-8861-F495DA09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973" r="12452" b="20935"/>
          <a:stretch/>
        </p:blipFill>
        <p:spPr>
          <a:xfrm rot="16200000" flipH="1">
            <a:off x="2713970" y="-2713970"/>
            <a:ext cx="6858004" cy="1228593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E2C1535-836A-4AF1-A66A-20F61FD4B2BB}"/>
              </a:ext>
            </a:extLst>
          </p:cNvPr>
          <p:cNvSpPr/>
          <p:nvPr/>
        </p:nvSpPr>
        <p:spPr>
          <a:xfrm>
            <a:off x="289254" y="330868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141B44-7BF5-4CB0-8DFD-061307BB6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121931" y="5627584"/>
            <a:ext cx="1379488" cy="11356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726512A-CE32-46D7-B9ED-8D57A815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10776552" y="-103564"/>
            <a:ext cx="1405826" cy="16129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2DD699-E633-46B1-8B1B-0A79DC851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28649" r="65180" b="54594"/>
          <a:stretch/>
        </p:blipFill>
        <p:spPr>
          <a:xfrm rot="16028255">
            <a:off x="555278" y="383888"/>
            <a:ext cx="865137" cy="797860"/>
          </a:xfrm>
          <a:prstGeom prst="ellipse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卷形: 垂直 23">
            <a:extLst>
              <a:ext uri="{FF2B5EF4-FFF2-40B4-BE49-F238E27FC236}">
                <a16:creationId xmlns:a16="http://schemas.microsoft.com/office/drawing/2014/main" id="{AC74F51F-0E57-4709-8A89-C81D2F772D2A}"/>
              </a:ext>
            </a:extLst>
          </p:cNvPr>
          <p:cNvSpPr/>
          <p:nvPr/>
        </p:nvSpPr>
        <p:spPr>
          <a:xfrm rot="16200000">
            <a:off x="4943958" y="755258"/>
            <a:ext cx="4990051" cy="5949074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E953B13-35C9-429F-BA9D-3FE5362A8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72" y="4372309"/>
            <a:ext cx="2027111" cy="224952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6432A-220E-4A3C-9AEF-DACC18DF85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828" y="695987"/>
            <a:ext cx="6492883" cy="6492883"/>
          </a:xfrm>
          <a:prstGeom prst="rect">
            <a:avLst/>
          </a:prstGeom>
          <a:effectLst>
            <a:outerShdw blurRad="457200" dist="990600" dir="10800000" sx="66000" sy="66000" algn="r" rotWithShape="0">
              <a:prstClr val="black">
                <a:alpha val="12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8F12AB-3AAC-4788-841C-FD8146FC887A}"/>
              </a:ext>
            </a:extLst>
          </p:cNvPr>
          <p:cNvSpPr/>
          <p:nvPr/>
        </p:nvSpPr>
        <p:spPr>
          <a:xfrm>
            <a:off x="5394832" y="2834703"/>
            <a:ext cx="4721805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1">
            <a:extLst>
              <a:ext uri="{FF2B5EF4-FFF2-40B4-BE49-F238E27FC236}">
                <a16:creationId xmlns:a16="http://schemas.microsoft.com/office/drawing/2014/main" id="{83B5E1A8-341A-4617-A67D-9B8BB150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>
            <a:fillRect/>
          </a:stretch>
        </p:blipFill>
        <p:spPr>
          <a:xfrm>
            <a:off x="3120299" y="-316134"/>
            <a:ext cx="6003759" cy="1146547"/>
          </a:xfrm>
          <a:prstGeom prst="rect">
            <a:avLst/>
          </a:prstGeom>
        </p:spPr>
      </p:pic>
      <p:sp>
        <p:nvSpPr>
          <p:cNvPr id="14339" name="Rectangle 5"/>
          <p:cNvSpPr>
            <a:spLocks noRot="1" noChangeArrowheads="1"/>
          </p:cNvSpPr>
          <p:nvPr/>
        </p:nvSpPr>
        <p:spPr bwMode="auto">
          <a:xfrm>
            <a:off x="1893079" y="2682851"/>
            <a:ext cx="8458200" cy="297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1" hangingPunct="1"/>
            <a:r>
              <a:rPr lang="en-US" sz="360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8608" y="120553"/>
            <a:ext cx="2714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4400" b="1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A701C87-E0E8-4992-8E0C-B8E22E7E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1" y="1230287"/>
            <a:ext cx="1416787" cy="5040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600" b="1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01346B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4FE65A5B-F75E-41CB-AD16-72A96EF44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930199">
            <a:off x="9405658" y="4655966"/>
            <a:ext cx="2209965" cy="1948942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427739" y="2406944"/>
            <a:ext cx="10590089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b) </a:t>
            </a:r>
            <a:r>
              <a:rPr lang="en-US" sz="4000" dirty="0" err="1">
                <a:solidFill>
                  <a:srgbClr val="0000FF"/>
                </a:solidFill>
                <a:latin typeface="UTM Avo" panose="02040603050506020204" pitchFamily="18" charset="0"/>
              </a:rPr>
              <a:t>Đặt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UTM Avo" panose="02040603050506020204" pitchFamily="18" charset="0"/>
              </a:rPr>
              <a:t>trên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UTM Avo" panose="02040603050506020204" pitchFamily="18" charset="0"/>
              </a:rPr>
              <a:t>chữ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in </a:t>
            </a:r>
            <a:r>
              <a:rPr lang="vi-VN" sz="4000" dirty="0">
                <a:solidFill>
                  <a:srgbClr val="0000FF"/>
                </a:solidFill>
                <a:latin typeface="UVN Bai Sau Nang"/>
              </a:rPr>
              <a:t>đ</a:t>
            </a:r>
            <a:r>
              <a:rPr lang="en-US" sz="4000" dirty="0" err="1">
                <a:solidFill>
                  <a:srgbClr val="0000FF"/>
                </a:solidFill>
                <a:latin typeface="UTM Avo" panose="02040603050506020204" pitchFamily="18" charset="0"/>
              </a:rPr>
              <a:t>ậm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hay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dấu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ngã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1300" y="974931"/>
            <a:ext cx="8026400" cy="475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...ang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ts val="8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..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71830" y="2133909"/>
            <a:ext cx="40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74367" y="1549134"/>
            <a:ext cx="40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21607" y="3917467"/>
            <a:ext cx="411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890140" y="4502547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716953" y="5091121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792273" y="4508501"/>
            <a:ext cx="25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8207" name="Picture 15" descr="Nhiều lợi ích bất ngờ từ quả nhót - Báo Nghệ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1600200"/>
            <a:ext cx="4165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042400" y="4953000"/>
            <a:ext cx="193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969" y="5060576"/>
            <a:ext cx="1677879" cy="1718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2047" y="377493"/>
            <a:ext cx="6569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3600" b="1" dirty="0" smtClean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/</a:t>
            </a:r>
            <a:r>
              <a:rPr lang="vi-VN" altLang="en-US" sz="3600" b="1" dirty="0" smtClean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a)</a:t>
            </a:r>
            <a:r>
              <a:rPr lang="en-US" altLang="en-US" sz="3600" b="1" dirty="0" smtClean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27D68C86-3A34-48E0-9EFE-BCA4EF7AE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46" y="-2422308"/>
            <a:ext cx="7700782" cy="803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1061" y="305069"/>
            <a:ext cx="11020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en-US" sz="32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89844"/>
            <a:ext cx="11836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</a:p>
          <a:p>
            <a:pPr algn="just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 có một học trò nghèo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khắp vùng là người hiếu học. Khi ông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trạng, nhà vua muốn ban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cho phép ông tự chọn quà tặng. Ai nấy rất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nhiên khi thấy ông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một chiếc nồi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 bằng vàng. Thì ra, ông muốn mang chiếc nồi vàng ấy về tạ ơn người hàng xóm.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Thuơ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vi, vì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thi, không có thời gian kiếm gạo, ông thường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 nồi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xóm lúc họ vừa dùng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bưa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xong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vét cơm cháy suốt mấy tháng trời. Nhờ thế ông có thời gian học hành và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vi-VN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đạt.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8521" y="5327276"/>
            <a:ext cx="1677879" cy="171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0245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89844"/>
            <a:ext cx="11836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</a:p>
          <a:p>
            <a:pPr algn="just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xưa có một học trò nghèo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khắp vùng là người hiếu học. Khi ông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trạng, nhà vua muốn ban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cho phép ông tự chọn quà tặng. Ai nấy rất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đỗi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nhiên khi thấy ông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một chiếc nồi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 bằng vàng. Thì ra, ông muốn mang chiếc nồi vàng ấy về tạ ơn người hàng xóm.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 vi, vì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thi, không có thời gian kiếm gạo, ông thường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 nồi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xóm lúc họ vừa dùng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vi-VN" sz="28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vét cơm cháy suốt mấy tháng trời. Nhờ thế ông có thời gian học hành và </a:t>
            </a:r>
            <a:r>
              <a:rPr lang="vi-VN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vi-V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đạt.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chemeClr val="folHlink"/>
              </a:buClr>
              <a:buSzPct val="60000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700BBA68-90D2-4366-AA1E-F7C2B72B8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8521" y="5327276"/>
            <a:ext cx="1677879" cy="17184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1061" y="305069"/>
            <a:ext cx="11020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en-US" sz="3200" b="1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54242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20800" y="619207"/>
            <a:ext cx="802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01600" y="1572173"/>
            <a:ext cx="477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gổ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01600" y="2265853"/>
            <a:ext cx="386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01601" y="3700383"/>
            <a:ext cx="58377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d/ 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tõ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endParaRPr lang="en-US" sz="3200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Dẩu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9560" y="2995740"/>
            <a:ext cx="619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bễ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096000" y="1572173"/>
            <a:ext cx="467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197600" y="2265853"/>
            <a:ext cx="396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nết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252634" y="3714396"/>
            <a:ext cx="583776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d/  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Dẫu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197600" y="3002236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09585" indent="-609585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015EE4-431F-410F-97BB-EFBB857089A9}"/>
              </a:ext>
            </a:extLst>
          </p:cNvPr>
          <p:cNvCxnSpPr>
            <a:cxnSpLocks/>
          </p:cNvCxnSpPr>
          <p:nvPr/>
        </p:nvCxnSpPr>
        <p:spPr>
          <a:xfrm>
            <a:off x="1320800" y="2146084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2EF8DD-6288-47DA-B005-3D7937D98B30}"/>
              </a:ext>
            </a:extLst>
          </p:cNvPr>
          <p:cNvCxnSpPr>
            <a:cxnSpLocks/>
          </p:cNvCxnSpPr>
          <p:nvPr/>
        </p:nvCxnSpPr>
        <p:spPr>
          <a:xfrm>
            <a:off x="4120053" y="2139733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90C837-150C-4180-885A-69916FBD0C15}"/>
              </a:ext>
            </a:extLst>
          </p:cNvPr>
          <p:cNvCxnSpPr>
            <a:cxnSpLocks/>
          </p:cNvCxnSpPr>
          <p:nvPr/>
        </p:nvCxnSpPr>
        <p:spPr>
          <a:xfrm>
            <a:off x="753240" y="280538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AF7235-ABB7-4C38-8E5D-9D5057BBFDAE}"/>
              </a:ext>
            </a:extLst>
          </p:cNvPr>
          <p:cNvCxnSpPr>
            <a:cxnSpLocks/>
          </p:cNvCxnSpPr>
          <p:nvPr/>
        </p:nvCxnSpPr>
        <p:spPr>
          <a:xfrm>
            <a:off x="2483947" y="3541227"/>
            <a:ext cx="618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FDE510-5A7C-45F5-8174-95B00685538E}"/>
              </a:ext>
            </a:extLst>
          </p:cNvPr>
          <p:cNvCxnSpPr>
            <a:cxnSpLocks/>
          </p:cNvCxnSpPr>
          <p:nvPr/>
        </p:nvCxnSpPr>
        <p:spPr>
          <a:xfrm>
            <a:off x="5588000" y="3530600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5D106C-092E-4F9D-9EF7-7D33F2723C28}"/>
              </a:ext>
            </a:extLst>
          </p:cNvPr>
          <p:cNvCxnSpPr>
            <a:cxnSpLocks/>
          </p:cNvCxnSpPr>
          <p:nvPr/>
        </p:nvCxnSpPr>
        <p:spPr>
          <a:xfrm>
            <a:off x="3076027" y="422778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08EC94-76CC-41FE-8E4C-814B6AAE21C6}"/>
              </a:ext>
            </a:extLst>
          </p:cNvPr>
          <p:cNvCxnSpPr>
            <a:cxnSpLocks/>
          </p:cNvCxnSpPr>
          <p:nvPr/>
        </p:nvCxnSpPr>
        <p:spPr>
          <a:xfrm>
            <a:off x="4333760" y="422778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05C365C-6906-473C-A927-46A3961BB2FE}"/>
              </a:ext>
            </a:extLst>
          </p:cNvPr>
          <p:cNvCxnSpPr>
            <a:cxnSpLocks/>
          </p:cNvCxnSpPr>
          <p:nvPr/>
        </p:nvCxnSpPr>
        <p:spPr>
          <a:xfrm>
            <a:off x="578067" y="4963507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BBEB1E-A95A-4E65-9FF1-071F38289A65}"/>
              </a:ext>
            </a:extLst>
          </p:cNvPr>
          <p:cNvCxnSpPr>
            <a:cxnSpLocks/>
          </p:cNvCxnSpPr>
          <p:nvPr/>
        </p:nvCxnSpPr>
        <p:spPr>
          <a:xfrm>
            <a:off x="2617064" y="4967013"/>
            <a:ext cx="40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1">
            <a:extLst>
              <a:ext uri="{FF2B5EF4-FFF2-40B4-BE49-F238E27FC236}">
                <a16:creationId xmlns:a16="http://schemas.microsoft.com/office/drawing/2014/main" id="{913BEA6F-A205-42E9-874A-6EF9096CA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096" y="46327"/>
            <a:ext cx="1426305" cy="1818233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23" y="5370455"/>
            <a:ext cx="1759222" cy="148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9FCADAAC-093C-4215-8AF5-A8637E1A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>
            <a:fillRect/>
          </a:stretch>
        </p:blipFill>
        <p:spPr>
          <a:xfrm>
            <a:off x="1952169" y="264952"/>
            <a:ext cx="8287662" cy="4482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2E55D-1EC6-4262-BBE9-48089E2C4A6F}"/>
              </a:ext>
            </a:extLst>
          </p:cNvPr>
          <p:cNvSpPr txBox="1"/>
          <p:nvPr/>
        </p:nvSpPr>
        <p:spPr>
          <a:xfrm>
            <a:off x="2599764" y="1752447"/>
            <a:ext cx="699247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 smtClean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BT2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VBT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56395-D05F-43CF-A97E-86026C15ACF4}"/>
              </a:ext>
            </a:extLst>
          </p:cNvPr>
          <p:cNvSpPr txBox="1"/>
          <p:nvPr/>
        </p:nvSpPr>
        <p:spPr>
          <a:xfrm>
            <a:off x="4799010" y="829117"/>
            <a:ext cx="2593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b="1">
                <a:solidFill>
                  <a:srgbClr val="3F7C02"/>
                </a:solidFill>
                <a:effectLst>
                  <a:glow rad="76200">
                    <a:schemeClr val="accent3">
                      <a:satMod val="175000"/>
                      <a:alpha val="47000"/>
                    </a:schemeClr>
                  </a:glow>
                </a:effectLst>
                <a:latin typeface="UTM Beautiful Caps" panose="02040603050506020204" pitchFamily="18" charset="0"/>
              </a:rPr>
              <a:t>Dặn dò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B5F0B1-09D4-4473-9F08-5A73225F9611}"/>
              </a:ext>
            </a:extLst>
          </p:cNvPr>
          <p:cNvSpPr/>
          <p:nvPr/>
        </p:nvSpPr>
        <p:spPr>
          <a:xfrm>
            <a:off x="4344024" y="625832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F0FFCF-81DD-4F68-9CAC-19EF05497B96}"/>
              </a:ext>
            </a:extLst>
          </p:cNvPr>
          <p:cNvSpPr/>
          <p:nvPr/>
        </p:nvSpPr>
        <p:spPr>
          <a:xfrm>
            <a:off x="5782788" y="646771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6D1D679F-042F-42E2-979C-EC2ABB097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674224" y="4332924"/>
            <a:ext cx="1788540" cy="3097799"/>
          </a:xfrm>
          <a:prstGeom prst="rect">
            <a:avLst/>
          </a:prstGeom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F867D1A2-4E66-4AC2-9A97-1FF32EFEDE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05" y="4592047"/>
            <a:ext cx="2231036" cy="23678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E178D09-147E-4720-A3CD-C055341FE0E5}"/>
              </a:ext>
            </a:extLst>
          </p:cNvPr>
          <p:cNvSpPr/>
          <p:nvPr/>
        </p:nvSpPr>
        <p:spPr>
          <a:xfrm>
            <a:off x="2599764" y="6555806"/>
            <a:ext cx="2524144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7F9A7B6-2066-4D1A-A8BC-85E34E6D43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32" y="5464726"/>
            <a:ext cx="1397720" cy="14834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7">
            <a:extLst>
              <a:ext uri="{FF2B5EF4-FFF2-40B4-BE49-F238E27FC236}">
                <a16:creationId xmlns:a16="http://schemas.microsoft.com/office/drawing/2014/main" id="{CD315845-0169-41D7-9EEA-1A627EED3F06}"/>
              </a:ext>
            </a:extLst>
          </p:cNvPr>
          <p:cNvGrpSpPr/>
          <p:nvPr/>
        </p:nvGrpSpPr>
        <p:grpSpPr>
          <a:xfrm>
            <a:off x="3047228" y="306000"/>
            <a:ext cx="6268894" cy="3821184"/>
            <a:chOff x="397933" y="1238514"/>
            <a:chExt cx="8875429" cy="4696619"/>
          </a:xfrm>
          <a:solidFill>
            <a:srgbClr val="EBF1DE"/>
          </a:solidFill>
        </p:grpSpPr>
        <p:sp>
          <p:nvSpPr>
            <p:cNvPr id="24" name="圆角矩形 1">
              <a:extLst>
                <a:ext uri="{FF2B5EF4-FFF2-40B4-BE49-F238E27FC236}">
                  <a16:creationId xmlns:a16="http://schemas.microsoft.com/office/drawing/2014/main" id="{DF3609BF-51E5-4133-9C75-190BED513FAE}"/>
                </a:ext>
              </a:extLst>
            </p:cNvPr>
            <p:cNvSpPr/>
            <p:nvPr/>
          </p:nvSpPr>
          <p:spPr>
            <a:xfrm>
              <a:off x="397933" y="1684658"/>
              <a:ext cx="8875429" cy="4250475"/>
            </a:xfrm>
            <a:prstGeom prst="roundRect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5" name="等腰三角形 3">
              <a:extLst>
                <a:ext uri="{FF2B5EF4-FFF2-40B4-BE49-F238E27FC236}">
                  <a16:creationId xmlns:a16="http://schemas.microsoft.com/office/drawing/2014/main" id="{C093B3A6-539F-4C4E-B6EF-ECDE442F2C97}"/>
                </a:ext>
              </a:extLst>
            </p:cNvPr>
            <p:cNvSpPr/>
            <p:nvPr/>
          </p:nvSpPr>
          <p:spPr>
            <a:xfrm>
              <a:off x="1416644" y="124585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等腰三角形 9">
              <a:extLst>
                <a:ext uri="{FF2B5EF4-FFF2-40B4-BE49-F238E27FC236}">
                  <a16:creationId xmlns:a16="http://schemas.microsoft.com/office/drawing/2014/main" id="{E7D4A45E-DFD4-479D-97FE-38E4CE0D8922}"/>
                </a:ext>
              </a:extLst>
            </p:cNvPr>
            <p:cNvSpPr/>
            <p:nvPr/>
          </p:nvSpPr>
          <p:spPr>
            <a:xfrm>
              <a:off x="7278160" y="1238514"/>
              <a:ext cx="586372" cy="440267"/>
            </a:xfrm>
            <a:prstGeom prst="triangle">
              <a:avLst/>
            </a:prstGeom>
            <a:grpFill/>
            <a:ln w="38100">
              <a:solidFill>
                <a:srgbClr val="3F7C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pic>
        <p:nvPicPr>
          <p:cNvPr id="2" name="É£ÝØÉÏµÄºï×Ó - ¹ÈÓê °é×a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53" y="94216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7228" y="948199"/>
            <a:ext cx="6097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P-002" panose="020B0603050302020204" pitchFamily="34" charset="0"/>
              </a:rPr>
              <a:t>Chúc các em học tốt!</a:t>
            </a: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42" y="-400617"/>
            <a:ext cx="1788540" cy="159942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587" y="574353"/>
            <a:ext cx="1642446" cy="586463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2071919" y="600070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6834" y="64412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1338" y="622768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65370" y="6636939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33225" r="36033" b="31584"/>
          <a:stretch>
            <a:fillRect/>
          </a:stretch>
        </p:blipFill>
        <p:spPr>
          <a:xfrm>
            <a:off x="8306395" y="5581490"/>
            <a:ext cx="2106443" cy="1514006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t="26885" r="44644" b="15191"/>
          <a:stretch>
            <a:fillRect/>
          </a:stretch>
        </p:blipFill>
        <p:spPr>
          <a:xfrm>
            <a:off x="6297034" y="4127184"/>
            <a:ext cx="1788540" cy="3097799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15" y="4386307"/>
            <a:ext cx="2231036" cy="2367844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607" r="63096" b="25246"/>
          <a:stretch>
            <a:fillRect/>
          </a:stretch>
        </p:blipFill>
        <p:spPr>
          <a:xfrm rot="1813613">
            <a:off x="-319424" y="1020180"/>
            <a:ext cx="2203554" cy="35076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748182" y="6441506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42" y="5258986"/>
            <a:ext cx="1397720" cy="148342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1623060" y="-499540"/>
            <a:ext cx="2998536" cy="1797269"/>
          </a:xfrm>
          <a:prstGeom prst="ellipse">
            <a:avLst/>
          </a:prstGeom>
          <a:solidFill>
            <a:srgbClr val="01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927222" y="6373083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95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3009 C 0.00364 0.08287 0.01276 0.15718 0.04505 0.15625 C 0.0918 0.15625 0.09531 -0.0919 0.15065 -0.09282 C 0.20078 -0.09282 0.17383 0.12408 0.222 0.12315 C 0.27239 0.12315 0.24518 -0.03472 0.29987 -0.03472 C 0.34805 -0.03472 0.32096 0.07222 0.36419 0.07222 C 0.40534 0.07222 0.38385 -0.00879 0.42148 -0.00879 C 0.44297 -0.00879 0.44479 0.0132 0.44661 0.03009 " pathEditMode="relative" rAng="0" ptsTypes="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4654" y="1486937"/>
            <a:ext cx="7843645" cy="3970318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 dirty="0" smtClean="0">
              <a:solidFill>
                <a:srgbClr val="660033"/>
              </a:solidFill>
              <a:latin typeface="UTM Beautiful Caps"/>
            </a:endParaRPr>
          </a:p>
          <a:p>
            <a:pPr marL="900113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NĞu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ε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úng jì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có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Ί˛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p lạ</a:t>
            </a:r>
          </a:p>
          <a:p>
            <a:pPr marL="900113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	Bắt hạt giūg wảy jầm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η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a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</a:p>
          <a:p>
            <a:pPr marL="900113">
              <a:spcBef>
                <a:spcPct val="50000"/>
              </a:spcBef>
            </a:pP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	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Chġ jắt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κ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à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cây đầy Ǖ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ί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ả </a:t>
            </a:r>
          </a:p>
          <a:p>
            <a:pPr marL="900113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	Tha hồ hái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Έ˛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n wgĠ là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. </a:t>
            </a:r>
            <a:endParaRPr lang="en-US" sz="3600" b="1" dirty="0">
              <a:latin typeface="UTM Beautiful Cap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5A0F6-EE35-423D-B186-9711295FAE6E}"/>
              </a:ext>
            </a:extLst>
          </p:cNvPr>
          <p:cNvSpPr txBox="1"/>
          <p:nvPr/>
        </p:nvSpPr>
        <p:spPr>
          <a:xfrm>
            <a:off x="2691759" y="156117"/>
            <a:ext cx="6808480" cy="646331"/>
          </a:xfrm>
          <a:custGeom>
            <a:avLst/>
            <a:gdLst>
              <a:gd name="connsiteX0" fmla="*/ 0 w 4404246"/>
              <a:gd name="connsiteY0" fmla="*/ 0 h 1107996"/>
              <a:gd name="connsiteX1" fmla="*/ 673220 w 4404246"/>
              <a:gd name="connsiteY1" fmla="*/ 0 h 1107996"/>
              <a:gd name="connsiteX2" fmla="*/ 1258356 w 4404246"/>
              <a:gd name="connsiteY2" fmla="*/ 0 h 1107996"/>
              <a:gd name="connsiteX3" fmla="*/ 1975619 w 4404246"/>
              <a:gd name="connsiteY3" fmla="*/ 0 h 1107996"/>
              <a:gd name="connsiteX4" fmla="*/ 2472670 w 4404246"/>
              <a:gd name="connsiteY4" fmla="*/ 0 h 1107996"/>
              <a:gd name="connsiteX5" fmla="*/ 3101848 w 4404246"/>
              <a:gd name="connsiteY5" fmla="*/ 0 h 1107996"/>
              <a:gd name="connsiteX6" fmla="*/ 3819110 w 4404246"/>
              <a:gd name="connsiteY6" fmla="*/ 0 h 1107996"/>
              <a:gd name="connsiteX7" fmla="*/ 4404246 w 4404246"/>
              <a:gd name="connsiteY7" fmla="*/ 0 h 1107996"/>
              <a:gd name="connsiteX8" fmla="*/ 4404246 w 4404246"/>
              <a:gd name="connsiteY8" fmla="*/ 553998 h 1107996"/>
              <a:gd name="connsiteX9" fmla="*/ 4404246 w 4404246"/>
              <a:gd name="connsiteY9" fmla="*/ 1107996 h 1107996"/>
              <a:gd name="connsiteX10" fmla="*/ 3863153 w 4404246"/>
              <a:gd name="connsiteY10" fmla="*/ 1107996 h 1107996"/>
              <a:gd name="connsiteX11" fmla="*/ 3322060 w 4404246"/>
              <a:gd name="connsiteY11" fmla="*/ 1107996 h 1107996"/>
              <a:gd name="connsiteX12" fmla="*/ 2692882 w 4404246"/>
              <a:gd name="connsiteY12" fmla="*/ 1107996 h 1107996"/>
              <a:gd name="connsiteX13" fmla="*/ 2063704 w 4404246"/>
              <a:gd name="connsiteY13" fmla="*/ 1107996 h 1107996"/>
              <a:gd name="connsiteX14" fmla="*/ 1566653 w 4404246"/>
              <a:gd name="connsiteY14" fmla="*/ 1107996 h 1107996"/>
              <a:gd name="connsiteX15" fmla="*/ 981518 w 4404246"/>
              <a:gd name="connsiteY15" fmla="*/ 1107996 h 1107996"/>
              <a:gd name="connsiteX16" fmla="*/ 0 w 4404246"/>
              <a:gd name="connsiteY16" fmla="*/ 1107996 h 1107996"/>
              <a:gd name="connsiteX17" fmla="*/ 0 w 4404246"/>
              <a:gd name="connsiteY17" fmla="*/ 531838 h 1107996"/>
              <a:gd name="connsiteX18" fmla="*/ 0 w 4404246"/>
              <a:gd name="connsiteY18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04246" h="1107996" extrusionOk="0">
                <a:moveTo>
                  <a:pt x="0" y="0"/>
                </a:moveTo>
                <a:cubicBezTo>
                  <a:pt x="313106" y="-30934"/>
                  <a:pt x="394111" y="23241"/>
                  <a:pt x="673220" y="0"/>
                </a:cubicBezTo>
                <a:cubicBezTo>
                  <a:pt x="952329" y="-23241"/>
                  <a:pt x="1011961" y="13402"/>
                  <a:pt x="1258356" y="0"/>
                </a:cubicBezTo>
                <a:cubicBezTo>
                  <a:pt x="1504751" y="-13402"/>
                  <a:pt x="1768054" y="6125"/>
                  <a:pt x="1975619" y="0"/>
                </a:cubicBezTo>
                <a:cubicBezTo>
                  <a:pt x="2183184" y="-6125"/>
                  <a:pt x="2338994" y="15472"/>
                  <a:pt x="2472670" y="0"/>
                </a:cubicBezTo>
                <a:cubicBezTo>
                  <a:pt x="2606346" y="-15472"/>
                  <a:pt x="2927954" y="28082"/>
                  <a:pt x="3101848" y="0"/>
                </a:cubicBezTo>
                <a:cubicBezTo>
                  <a:pt x="3275742" y="-28082"/>
                  <a:pt x="3481834" y="-10884"/>
                  <a:pt x="3819110" y="0"/>
                </a:cubicBezTo>
                <a:cubicBezTo>
                  <a:pt x="4156386" y="10884"/>
                  <a:pt x="4222188" y="-6802"/>
                  <a:pt x="4404246" y="0"/>
                </a:cubicBezTo>
                <a:cubicBezTo>
                  <a:pt x="4416071" y="144170"/>
                  <a:pt x="4416454" y="292430"/>
                  <a:pt x="4404246" y="553998"/>
                </a:cubicBezTo>
                <a:cubicBezTo>
                  <a:pt x="4392038" y="815566"/>
                  <a:pt x="4420720" y="872697"/>
                  <a:pt x="4404246" y="1107996"/>
                </a:cubicBezTo>
                <a:cubicBezTo>
                  <a:pt x="4135489" y="1082859"/>
                  <a:pt x="3977722" y="1111984"/>
                  <a:pt x="3863153" y="1107996"/>
                </a:cubicBezTo>
                <a:cubicBezTo>
                  <a:pt x="3748584" y="1104008"/>
                  <a:pt x="3589151" y="1100341"/>
                  <a:pt x="3322060" y="1107996"/>
                </a:cubicBezTo>
                <a:cubicBezTo>
                  <a:pt x="3054969" y="1115651"/>
                  <a:pt x="3006768" y="1082313"/>
                  <a:pt x="2692882" y="1107996"/>
                </a:cubicBezTo>
                <a:cubicBezTo>
                  <a:pt x="2378996" y="1133679"/>
                  <a:pt x="2310198" y="1118285"/>
                  <a:pt x="2063704" y="1107996"/>
                </a:cubicBezTo>
                <a:cubicBezTo>
                  <a:pt x="1817210" y="1097707"/>
                  <a:pt x="1691438" y="1125273"/>
                  <a:pt x="1566653" y="1107996"/>
                </a:cubicBezTo>
                <a:cubicBezTo>
                  <a:pt x="1441868" y="1090719"/>
                  <a:pt x="1101057" y="1129499"/>
                  <a:pt x="981518" y="1107996"/>
                </a:cubicBezTo>
                <a:cubicBezTo>
                  <a:pt x="861980" y="1086493"/>
                  <a:pt x="374862" y="1156690"/>
                  <a:pt x="0" y="1107996"/>
                </a:cubicBezTo>
                <a:cubicBezTo>
                  <a:pt x="-24792" y="987830"/>
                  <a:pt x="-2205" y="710820"/>
                  <a:pt x="0" y="531838"/>
                </a:cubicBezTo>
                <a:cubicBezTo>
                  <a:pt x="2205" y="352856"/>
                  <a:pt x="-5824" y="2181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F7C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Nếu</a:t>
            </a:r>
            <a:r>
              <a:rPr lang="en-US" sz="3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en-US" sz="3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chúng</a:t>
            </a:r>
            <a:r>
              <a:rPr lang="en-US" sz="3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  </a:t>
            </a:r>
            <a:r>
              <a:rPr lang="en-US" sz="3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mình</a:t>
            </a:r>
            <a:r>
              <a:rPr lang="en-US" sz="3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en-US" sz="3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có</a:t>
            </a:r>
            <a:r>
              <a:rPr lang="en-US" sz="3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en-US" sz="3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phép</a:t>
            </a:r>
            <a:r>
              <a:rPr lang="en-US" sz="3600" b="1" dirty="0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en-US" sz="3600" b="1" dirty="0" err="1" smtClean="0">
                <a:solidFill>
                  <a:srgbClr val="3F7C0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itchFamily="18" charset="-78"/>
                <a:cs typeface="Traditional Arabic" pitchFamily="18" charset="-78"/>
              </a:rPr>
              <a:t>lạ</a:t>
            </a:r>
            <a:endParaRPr lang="en-US" sz="3600" b="1" dirty="0">
              <a:solidFill>
                <a:srgbClr val="3F7C0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43CD650E-A8DB-47CF-AA67-39F6DD050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87" y="2274641"/>
            <a:ext cx="6500730" cy="45833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4653" y="924229"/>
            <a:ext cx="7843645" cy="3970318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 dirty="0" smtClean="0">
              <a:solidFill>
                <a:srgbClr val="660033"/>
              </a:solidFill>
            </a:endParaRPr>
          </a:p>
          <a:p>
            <a:pPr marL="812800">
              <a:spcBef>
                <a:spcPct val="50000"/>
              </a:spcBef>
            </a:pP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NĞu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ε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úng jì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có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Ί˛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p lạ</a:t>
            </a:r>
          </a:p>
          <a:p>
            <a:pPr marL="812800">
              <a:spcBef>
                <a:spcPct val="50000"/>
              </a:spcBef>
            </a:pP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	Ngủ dậy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κ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à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wgưƟ lņ wgay </a:t>
            </a:r>
          </a:p>
          <a:p>
            <a:pPr marL="812800">
              <a:spcBef>
                <a:spcPct val="50000"/>
              </a:spcBef>
            </a:pP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	Đứa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κ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ì lặn xuūg đáy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λμϜ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n </a:t>
            </a:r>
          </a:p>
          <a:p>
            <a:pPr marL="812800">
              <a:spcBef>
                <a:spcPct val="50000"/>
              </a:spcBef>
            </a:pP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	Đứa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κ</a:t>
            </a:r>
            <a:r>
              <a:rPr lang="vi-VN" sz="3600">
                <a:solidFill>
                  <a:srgbClr val="660033"/>
                </a:solidFill>
                <a:latin typeface="HP001 4 hàng" panose="020B0603050302020204" pitchFamily="34" charset="0"/>
              </a:rPr>
              <a:t>ì wgē lái jáy bay . </a:t>
            </a:r>
            <a:endParaRPr lang="en-US" sz="3600" dirty="0" smtClean="0">
              <a:solidFill>
                <a:srgbClr val="660033"/>
              </a:solidFill>
              <a:latin typeface="UTM Beautiful Caps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43CD650E-A8DB-47CF-AA67-39F6DD050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87" y="2274641"/>
            <a:ext cx="6500730" cy="458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9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4654" y="877337"/>
            <a:ext cx="7843645" cy="3970318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 dirty="0" smtClean="0">
              <a:solidFill>
                <a:srgbClr val="660033"/>
              </a:solidFill>
              <a:latin typeface="UTM Beautiful Caps"/>
            </a:endParaRPr>
          </a:p>
          <a:p>
            <a:pPr marL="812800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NĞu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ε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úng jì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có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Ί˛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p lạ</a:t>
            </a:r>
          </a:p>
          <a:p>
            <a:pPr marL="812800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	Hái Ǉr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Η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İu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ν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Ű sao xuūg cùng </a:t>
            </a:r>
          </a:p>
          <a:p>
            <a:pPr marL="812800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	Đúc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κ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à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Ūg jặt ǇrƟ jƞ </a:t>
            </a:r>
          </a:p>
          <a:p>
            <a:pPr marL="812800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	Mãi jãi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δ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Ūg cŜ jùa đŪg . </a:t>
            </a:r>
            <a:endParaRPr lang="en-US" sz="3600" dirty="0" smtClean="0">
              <a:solidFill>
                <a:srgbClr val="660033"/>
              </a:solidFill>
              <a:latin typeface="UTM Beautiful Caps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43CD650E-A8DB-47CF-AA67-39F6DD050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87" y="2274641"/>
            <a:ext cx="6500730" cy="458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9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4654" y="1486937"/>
            <a:ext cx="7843645" cy="3970318"/>
          </a:xfrm>
          <a:custGeom>
            <a:avLst/>
            <a:gdLst>
              <a:gd name="connsiteX0" fmla="*/ 0 w 7506490"/>
              <a:gd name="connsiteY0" fmla="*/ 0 h 5262979"/>
              <a:gd name="connsiteX1" fmla="*/ 577422 w 7506490"/>
              <a:gd name="connsiteY1" fmla="*/ 0 h 5262979"/>
              <a:gd name="connsiteX2" fmla="*/ 1079780 w 7506490"/>
              <a:gd name="connsiteY2" fmla="*/ 0 h 5262979"/>
              <a:gd name="connsiteX3" fmla="*/ 1657202 w 7506490"/>
              <a:gd name="connsiteY3" fmla="*/ 0 h 5262979"/>
              <a:gd name="connsiteX4" fmla="*/ 2309689 w 7506490"/>
              <a:gd name="connsiteY4" fmla="*/ 0 h 5262979"/>
              <a:gd name="connsiteX5" fmla="*/ 2962176 w 7506490"/>
              <a:gd name="connsiteY5" fmla="*/ 0 h 5262979"/>
              <a:gd name="connsiteX6" fmla="*/ 3614664 w 7506490"/>
              <a:gd name="connsiteY6" fmla="*/ 0 h 5262979"/>
              <a:gd name="connsiteX7" fmla="*/ 4342216 w 7506490"/>
              <a:gd name="connsiteY7" fmla="*/ 0 h 5262979"/>
              <a:gd name="connsiteX8" fmla="*/ 4919638 w 7506490"/>
              <a:gd name="connsiteY8" fmla="*/ 0 h 5262979"/>
              <a:gd name="connsiteX9" fmla="*/ 5572125 w 7506490"/>
              <a:gd name="connsiteY9" fmla="*/ 0 h 5262979"/>
              <a:gd name="connsiteX10" fmla="*/ 6149548 w 7506490"/>
              <a:gd name="connsiteY10" fmla="*/ 0 h 5262979"/>
              <a:gd name="connsiteX11" fmla="*/ 6726970 w 7506490"/>
              <a:gd name="connsiteY11" fmla="*/ 0 h 5262979"/>
              <a:gd name="connsiteX12" fmla="*/ 7506490 w 7506490"/>
              <a:gd name="connsiteY12" fmla="*/ 0 h 5262979"/>
              <a:gd name="connsiteX13" fmla="*/ 7506490 w 7506490"/>
              <a:gd name="connsiteY13" fmla="*/ 426886 h 5262979"/>
              <a:gd name="connsiteX14" fmla="*/ 7506490 w 7506490"/>
              <a:gd name="connsiteY14" fmla="*/ 1064291 h 5262979"/>
              <a:gd name="connsiteX15" fmla="*/ 7506490 w 7506490"/>
              <a:gd name="connsiteY15" fmla="*/ 1543807 h 5262979"/>
              <a:gd name="connsiteX16" fmla="*/ 7506490 w 7506490"/>
              <a:gd name="connsiteY16" fmla="*/ 2181212 h 5262979"/>
              <a:gd name="connsiteX17" fmla="*/ 7506490 w 7506490"/>
              <a:gd name="connsiteY17" fmla="*/ 2713358 h 5262979"/>
              <a:gd name="connsiteX18" fmla="*/ 7506490 w 7506490"/>
              <a:gd name="connsiteY18" fmla="*/ 3192874 h 5262979"/>
              <a:gd name="connsiteX19" fmla="*/ 7506490 w 7506490"/>
              <a:gd name="connsiteY19" fmla="*/ 3619760 h 5262979"/>
              <a:gd name="connsiteX20" fmla="*/ 7506490 w 7506490"/>
              <a:gd name="connsiteY20" fmla="*/ 4099276 h 5262979"/>
              <a:gd name="connsiteX21" fmla="*/ 7506490 w 7506490"/>
              <a:gd name="connsiteY21" fmla="*/ 4578792 h 5262979"/>
              <a:gd name="connsiteX22" fmla="*/ 7506490 w 7506490"/>
              <a:gd name="connsiteY22" fmla="*/ 5262979 h 5262979"/>
              <a:gd name="connsiteX23" fmla="*/ 6929068 w 7506490"/>
              <a:gd name="connsiteY23" fmla="*/ 5262979 h 5262979"/>
              <a:gd name="connsiteX24" fmla="*/ 6201516 w 7506490"/>
              <a:gd name="connsiteY24" fmla="*/ 5262979 h 5262979"/>
              <a:gd name="connsiteX25" fmla="*/ 5624093 w 7506490"/>
              <a:gd name="connsiteY25" fmla="*/ 5262979 h 5262979"/>
              <a:gd name="connsiteX26" fmla="*/ 4896541 w 7506490"/>
              <a:gd name="connsiteY26" fmla="*/ 5262979 h 5262979"/>
              <a:gd name="connsiteX27" fmla="*/ 4319119 w 7506490"/>
              <a:gd name="connsiteY27" fmla="*/ 5262979 h 5262979"/>
              <a:gd name="connsiteX28" fmla="*/ 3666632 w 7506490"/>
              <a:gd name="connsiteY28" fmla="*/ 5262979 h 5262979"/>
              <a:gd name="connsiteX29" fmla="*/ 3314404 w 7506490"/>
              <a:gd name="connsiteY29" fmla="*/ 5262979 h 5262979"/>
              <a:gd name="connsiteX30" fmla="*/ 2586852 w 7506490"/>
              <a:gd name="connsiteY30" fmla="*/ 5262979 h 5262979"/>
              <a:gd name="connsiteX31" fmla="*/ 2084495 w 7506490"/>
              <a:gd name="connsiteY31" fmla="*/ 5262979 h 5262979"/>
              <a:gd name="connsiteX32" fmla="*/ 1432007 w 7506490"/>
              <a:gd name="connsiteY32" fmla="*/ 5262979 h 5262979"/>
              <a:gd name="connsiteX33" fmla="*/ 1079780 w 7506490"/>
              <a:gd name="connsiteY33" fmla="*/ 5262979 h 5262979"/>
              <a:gd name="connsiteX34" fmla="*/ 0 w 7506490"/>
              <a:gd name="connsiteY34" fmla="*/ 5262979 h 5262979"/>
              <a:gd name="connsiteX35" fmla="*/ 0 w 7506490"/>
              <a:gd name="connsiteY35" fmla="*/ 4730833 h 5262979"/>
              <a:gd name="connsiteX36" fmla="*/ 0 w 7506490"/>
              <a:gd name="connsiteY36" fmla="*/ 4251317 h 5262979"/>
              <a:gd name="connsiteX37" fmla="*/ 0 w 7506490"/>
              <a:gd name="connsiteY37" fmla="*/ 3824431 h 5262979"/>
              <a:gd name="connsiteX38" fmla="*/ 0 w 7506490"/>
              <a:gd name="connsiteY38" fmla="*/ 3134396 h 5262979"/>
              <a:gd name="connsiteX39" fmla="*/ 0 w 7506490"/>
              <a:gd name="connsiteY39" fmla="*/ 2707510 h 5262979"/>
              <a:gd name="connsiteX40" fmla="*/ 0 w 7506490"/>
              <a:gd name="connsiteY40" fmla="*/ 2122735 h 5262979"/>
              <a:gd name="connsiteX41" fmla="*/ 0 w 7506490"/>
              <a:gd name="connsiteY41" fmla="*/ 1695849 h 5262979"/>
              <a:gd name="connsiteX42" fmla="*/ 0 w 7506490"/>
              <a:gd name="connsiteY42" fmla="*/ 1058444 h 5262979"/>
              <a:gd name="connsiteX43" fmla="*/ 0 w 7506490"/>
              <a:gd name="connsiteY43" fmla="*/ 0 h 5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506490" h="5262979" fill="none" extrusionOk="0">
                <a:moveTo>
                  <a:pt x="0" y="0"/>
                </a:moveTo>
                <a:cubicBezTo>
                  <a:pt x="238055" y="-56437"/>
                  <a:pt x="306104" y="13290"/>
                  <a:pt x="577422" y="0"/>
                </a:cubicBezTo>
                <a:cubicBezTo>
                  <a:pt x="848740" y="-13290"/>
                  <a:pt x="861355" y="18302"/>
                  <a:pt x="1079780" y="0"/>
                </a:cubicBezTo>
                <a:cubicBezTo>
                  <a:pt x="1298205" y="-18302"/>
                  <a:pt x="1374100" y="3510"/>
                  <a:pt x="1657202" y="0"/>
                </a:cubicBezTo>
                <a:cubicBezTo>
                  <a:pt x="1940304" y="-3510"/>
                  <a:pt x="1985358" y="1151"/>
                  <a:pt x="2309689" y="0"/>
                </a:cubicBezTo>
                <a:cubicBezTo>
                  <a:pt x="2634020" y="-1151"/>
                  <a:pt x="2723142" y="7666"/>
                  <a:pt x="2962176" y="0"/>
                </a:cubicBezTo>
                <a:cubicBezTo>
                  <a:pt x="3201210" y="-7666"/>
                  <a:pt x="3415040" y="49461"/>
                  <a:pt x="3614664" y="0"/>
                </a:cubicBezTo>
                <a:cubicBezTo>
                  <a:pt x="3814288" y="-49461"/>
                  <a:pt x="4080482" y="46341"/>
                  <a:pt x="4342216" y="0"/>
                </a:cubicBezTo>
                <a:cubicBezTo>
                  <a:pt x="4603950" y="-46341"/>
                  <a:pt x="4766575" y="48319"/>
                  <a:pt x="4919638" y="0"/>
                </a:cubicBezTo>
                <a:cubicBezTo>
                  <a:pt x="5072701" y="-48319"/>
                  <a:pt x="5431528" y="57831"/>
                  <a:pt x="5572125" y="0"/>
                </a:cubicBezTo>
                <a:cubicBezTo>
                  <a:pt x="5712722" y="-57831"/>
                  <a:pt x="5971681" y="32994"/>
                  <a:pt x="6149548" y="0"/>
                </a:cubicBezTo>
                <a:cubicBezTo>
                  <a:pt x="6327415" y="-32994"/>
                  <a:pt x="6477858" y="63397"/>
                  <a:pt x="6726970" y="0"/>
                </a:cubicBezTo>
                <a:cubicBezTo>
                  <a:pt x="6976082" y="-63397"/>
                  <a:pt x="7255652" y="47547"/>
                  <a:pt x="7506490" y="0"/>
                </a:cubicBezTo>
                <a:cubicBezTo>
                  <a:pt x="7527976" y="203830"/>
                  <a:pt x="7467212" y="335025"/>
                  <a:pt x="7506490" y="426886"/>
                </a:cubicBezTo>
                <a:cubicBezTo>
                  <a:pt x="7545768" y="518747"/>
                  <a:pt x="7488718" y="786352"/>
                  <a:pt x="7506490" y="1064291"/>
                </a:cubicBezTo>
                <a:cubicBezTo>
                  <a:pt x="7524262" y="1342231"/>
                  <a:pt x="7449256" y="1443361"/>
                  <a:pt x="7506490" y="1543807"/>
                </a:cubicBezTo>
                <a:cubicBezTo>
                  <a:pt x="7563724" y="1644253"/>
                  <a:pt x="7459122" y="1993542"/>
                  <a:pt x="7506490" y="2181212"/>
                </a:cubicBezTo>
                <a:cubicBezTo>
                  <a:pt x="7553858" y="2368883"/>
                  <a:pt x="7481631" y="2543956"/>
                  <a:pt x="7506490" y="2713358"/>
                </a:cubicBezTo>
                <a:cubicBezTo>
                  <a:pt x="7531349" y="2882760"/>
                  <a:pt x="7464068" y="3001774"/>
                  <a:pt x="7506490" y="3192874"/>
                </a:cubicBezTo>
                <a:cubicBezTo>
                  <a:pt x="7548912" y="3383974"/>
                  <a:pt x="7492113" y="3442765"/>
                  <a:pt x="7506490" y="3619760"/>
                </a:cubicBezTo>
                <a:cubicBezTo>
                  <a:pt x="7520867" y="3796755"/>
                  <a:pt x="7465363" y="3866819"/>
                  <a:pt x="7506490" y="4099276"/>
                </a:cubicBezTo>
                <a:cubicBezTo>
                  <a:pt x="7547617" y="4331733"/>
                  <a:pt x="7479537" y="4400651"/>
                  <a:pt x="7506490" y="4578792"/>
                </a:cubicBezTo>
                <a:cubicBezTo>
                  <a:pt x="7533443" y="4756933"/>
                  <a:pt x="7440272" y="5114308"/>
                  <a:pt x="7506490" y="5262979"/>
                </a:cubicBezTo>
                <a:cubicBezTo>
                  <a:pt x="7322971" y="5313629"/>
                  <a:pt x="7088494" y="5255956"/>
                  <a:pt x="6929068" y="5262979"/>
                </a:cubicBezTo>
                <a:cubicBezTo>
                  <a:pt x="6769642" y="5270002"/>
                  <a:pt x="6348617" y="5214608"/>
                  <a:pt x="6201516" y="5262979"/>
                </a:cubicBezTo>
                <a:cubicBezTo>
                  <a:pt x="6054415" y="5311350"/>
                  <a:pt x="5802599" y="5238241"/>
                  <a:pt x="5624093" y="5262979"/>
                </a:cubicBezTo>
                <a:cubicBezTo>
                  <a:pt x="5445587" y="5287717"/>
                  <a:pt x="5124872" y="5259743"/>
                  <a:pt x="4896541" y="5262979"/>
                </a:cubicBezTo>
                <a:cubicBezTo>
                  <a:pt x="4668210" y="5266215"/>
                  <a:pt x="4467989" y="5217108"/>
                  <a:pt x="4319119" y="5262979"/>
                </a:cubicBezTo>
                <a:cubicBezTo>
                  <a:pt x="4170249" y="5308850"/>
                  <a:pt x="3865941" y="5257529"/>
                  <a:pt x="3666632" y="5262979"/>
                </a:cubicBezTo>
                <a:cubicBezTo>
                  <a:pt x="3467323" y="5268429"/>
                  <a:pt x="3468110" y="5246387"/>
                  <a:pt x="3314404" y="5262979"/>
                </a:cubicBezTo>
                <a:cubicBezTo>
                  <a:pt x="3160698" y="5279571"/>
                  <a:pt x="2790186" y="5256111"/>
                  <a:pt x="2586852" y="5262979"/>
                </a:cubicBezTo>
                <a:cubicBezTo>
                  <a:pt x="2383518" y="5269847"/>
                  <a:pt x="2237303" y="5228066"/>
                  <a:pt x="2084495" y="5262979"/>
                </a:cubicBezTo>
                <a:cubicBezTo>
                  <a:pt x="1931687" y="5297892"/>
                  <a:pt x="1619189" y="5198651"/>
                  <a:pt x="1432007" y="5262979"/>
                </a:cubicBezTo>
                <a:cubicBezTo>
                  <a:pt x="1244825" y="5327307"/>
                  <a:pt x="1179667" y="5252185"/>
                  <a:pt x="1079780" y="5262979"/>
                </a:cubicBezTo>
                <a:cubicBezTo>
                  <a:pt x="979893" y="5273773"/>
                  <a:pt x="467496" y="5208409"/>
                  <a:pt x="0" y="5262979"/>
                </a:cubicBezTo>
                <a:cubicBezTo>
                  <a:pt x="-27199" y="5058541"/>
                  <a:pt x="45949" y="4845387"/>
                  <a:pt x="0" y="4730833"/>
                </a:cubicBezTo>
                <a:cubicBezTo>
                  <a:pt x="-45949" y="4616279"/>
                  <a:pt x="3061" y="4364804"/>
                  <a:pt x="0" y="4251317"/>
                </a:cubicBezTo>
                <a:cubicBezTo>
                  <a:pt x="-3061" y="4137830"/>
                  <a:pt x="32133" y="4006142"/>
                  <a:pt x="0" y="3824431"/>
                </a:cubicBezTo>
                <a:cubicBezTo>
                  <a:pt x="-32133" y="3642720"/>
                  <a:pt x="37577" y="3388570"/>
                  <a:pt x="0" y="3134396"/>
                </a:cubicBezTo>
                <a:cubicBezTo>
                  <a:pt x="-37577" y="2880222"/>
                  <a:pt x="38225" y="2797566"/>
                  <a:pt x="0" y="2707510"/>
                </a:cubicBezTo>
                <a:cubicBezTo>
                  <a:pt x="-38225" y="2617454"/>
                  <a:pt x="62316" y="2413849"/>
                  <a:pt x="0" y="2122735"/>
                </a:cubicBezTo>
                <a:cubicBezTo>
                  <a:pt x="-62316" y="1831621"/>
                  <a:pt x="32589" y="1808077"/>
                  <a:pt x="0" y="1695849"/>
                </a:cubicBezTo>
                <a:cubicBezTo>
                  <a:pt x="-32589" y="1583621"/>
                  <a:pt x="37976" y="1312976"/>
                  <a:pt x="0" y="1058444"/>
                </a:cubicBezTo>
                <a:cubicBezTo>
                  <a:pt x="-37976" y="803913"/>
                  <a:pt x="103673" y="424139"/>
                  <a:pt x="0" y="0"/>
                </a:cubicBezTo>
                <a:close/>
              </a:path>
              <a:path w="7506490" h="5262979" stroke="0" extrusionOk="0">
                <a:moveTo>
                  <a:pt x="0" y="0"/>
                </a:moveTo>
                <a:cubicBezTo>
                  <a:pt x="136757" y="-49727"/>
                  <a:pt x="293613" y="20948"/>
                  <a:pt x="502357" y="0"/>
                </a:cubicBezTo>
                <a:cubicBezTo>
                  <a:pt x="711101" y="-20948"/>
                  <a:pt x="710219" y="14980"/>
                  <a:pt x="854585" y="0"/>
                </a:cubicBezTo>
                <a:cubicBezTo>
                  <a:pt x="998951" y="-14980"/>
                  <a:pt x="1230095" y="57279"/>
                  <a:pt x="1582137" y="0"/>
                </a:cubicBezTo>
                <a:cubicBezTo>
                  <a:pt x="1934179" y="-57279"/>
                  <a:pt x="1868099" y="19729"/>
                  <a:pt x="2084495" y="0"/>
                </a:cubicBezTo>
                <a:cubicBezTo>
                  <a:pt x="2300891" y="-19729"/>
                  <a:pt x="2364400" y="2498"/>
                  <a:pt x="2586852" y="0"/>
                </a:cubicBezTo>
                <a:cubicBezTo>
                  <a:pt x="2809304" y="-2498"/>
                  <a:pt x="3122927" y="2351"/>
                  <a:pt x="3314404" y="0"/>
                </a:cubicBezTo>
                <a:cubicBezTo>
                  <a:pt x="3505881" y="-2351"/>
                  <a:pt x="3612618" y="41665"/>
                  <a:pt x="3741697" y="0"/>
                </a:cubicBezTo>
                <a:cubicBezTo>
                  <a:pt x="3870776" y="-41665"/>
                  <a:pt x="4289241" y="85773"/>
                  <a:pt x="4469249" y="0"/>
                </a:cubicBezTo>
                <a:cubicBezTo>
                  <a:pt x="4649257" y="-85773"/>
                  <a:pt x="4885772" y="20370"/>
                  <a:pt x="5196801" y="0"/>
                </a:cubicBezTo>
                <a:cubicBezTo>
                  <a:pt x="5507830" y="-20370"/>
                  <a:pt x="5550440" y="17656"/>
                  <a:pt x="5774223" y="0"/>
                </a:cubicBezTo>
                <a:cubicBezTo>
                  <a:pt x="5998006" y="-17656"/>
                  <a:pt x="6162720" y="36274"/>
                  <a:pt x="6501775" y="0"/>
                </a:cubicBezTo>
                <a:cubicBezTo>
                  <a:pt x="6840830" y="-36274"/>
                  <a:pt x="6818743" y="35278"/>
                  <a:pt x="7004133" y="0"/>
                </a:cubicBezTo>
                <a:cubicBezTo>
                  <a:pt x="7189523" y="-35278"/>
                  <a:pt x="7375821" y="25324"/>
                  <a:pt x="7506490" y="0"/>
                </a:cubicBezTo>
                <a:cubicBezTo>
                  <a:pt x="7573143" y="280916"/>
                  <a:pt x="7436541" y="487919"/>
                  <a:pt x="7506490" y="637405"/>
                </a:cubicBezTo>
                <a:cubicBezTo>
                  <a:pt x="7576439" y="786891"/>
                  <a:pt x="7490358" y="1080639"/>
                  <a:pt x="7506490" y="1222181"/>
                </a:cubicBezTo>
                <a:cubicBezTo>
                  <a:pt x="7522622" y="1363723"/>
                  <a:pt x="7483051" y="1525193"/>
                  <a:pt x="7506490" y="1806956"/>
                </a:cubicBezTo>
                <a:cubicBezTo>
                  <a:pt x="7529929" y="2088719"/>
                  <a:pt x="7502349" y="2169359"/>
                  <a:pt x="7506490" y="2444361"/>
                </a:cubicBezTo>
                <a:cubicBezTo>
                  <a:pt x="7510631" y="2719363"/>
                  <a:pt x="7443235" y="2849974"/>
                  <a:pt x="7506490" y="3081767"/>
                </a:cubicBezTo>
                <a:cubicBezTo>
                  <a:pt x="7569745" y="3313560"/>
                  <a:pt x="7500646" y="3426787"/>
                  <a:pt x="7506490" y="3719172"/>
                </a:cubicBezTo>
                <a:cubicBezTo>
                  <a:pt x="7512334" y="4011557"/>
                  <a:pt x="7494970" y="3974098"/>
                  <a:pt x="7506490" y="4146058"/>
                </a:cubicBezTo>
                <a:cubicBezTo>
                  <a:pt x="7518010" y="4318018"/>
                  <a:pt x="7482704" y="4451742"/>
                  <a:pt x="7506490" y="4625574"/>
                </a:cubicBezTo>
                <a:cubicBezTo>
                  <a:pt x="7530276" y="4799406"/>
                  <a:pt x="7482584" y="5050507"/>
                  <a:pt x="7506490" y="5262979"/>
                </a:cubicBezTo>
                <a:cubicBezTo>
                  <a:pt x="7275027" y="5276447"/>
                  <a:pt x="7211430" y="5225325"/>
                  <a:pt x="7004133" y="5262979"/>
                </a:cubicBezTo>
                <a:cubicBezTo>
                  <a:pt x="6796836" y="5300633"/>
                  <a:pt x="6544506" y="5211098"/>
                  <a:pt x="6426710" y="5262979"/>
                </a:cubicBezTo>
                <a:cubicBezTo>
                  <a:pt x="6308914" y="5314860"/>
                  <a:pt x="6194770" y="5243434"/>
                  <a:pt x="6074483" y="5262979"/>
                </a:cubicBezTo>
                <a:cubicBezTo>
                  <a:pt x="5954196" y="5282524"/>
                  <a:pt x="5839910" y="5253303"/>
                  <a:pt x="5722255" y="5262979"/>
                </a:cubicBezTo>
                <a:cubicBezTo>
                  <a:pt x="5604600" y="5272655"/>
                  <a:pt x="5330865" y="5245284"/>
                  <a:pt x="5144833" y="5262979"/>
                </a:cubicBezTo>
                <a:cubicBezTo>
                  <a:pt x="4958801" y="5280674"/>
                  <a:pt x="4916089" y="5220322"/>
                  <a:pt x="4717540" y="5262979"/>
                </a:cubicBezTo>
                <a:cubicBezTo>
                  <a:pt x="4518991" y="5305636"/>
                  <a:pt x="4257769" y="5259577"/>
                  <a:pt x="4065053" y="5262979"/>
                </a:cubicBezTo>
                <a:cubicBezTo>
                  <a:pt x="3872337" y="5266381"/>
                  <a:pt x="3818982" y="5235599"/>
                  <a:pt x="3637761" y="5262979"/>
                </a:cubicBezTo>
                <a:cubicBezTo>
                  <a:pt x="3456540" y="5290359"/>
                  <a:pt x="3189851" y="5221859"/>
                  <a:pt x="2985273" y="5262979"/>
                </a:cubicBezTo>
                <a:cubicBezTo>
                  <a:pt x="2780695" y="5304099"/>
                  <a:pt x="2740234" y="5255117"/>
                  <a:pt x="2633046" y="5262979"/>
                </a:cubicBezTo>
                <a:cubicBezTo>
                  <a:pt x="2525858" y="5270841"/>
                  <a:pt x="2154015" y="5192027"/>
                  <a:pt x="1980559" y="5262979"/>
                </a:cubicBezTo>
                <a:cubicBezTo>
                  <a:pt x="1807103" y="5333931"/>
                  <a:pt x="1762515" y="5252696"/>
                  <a:pt x="1553266" y="5262979"/>
                </a:cubicBezTo>
                <a:cubicBezTo>
                  <a:pt x="1344017" y="5273262"/>
                  <a:pt x="1317860" y="5240080"/>
                  <a:pt x="1201038" y="5262979"/>
                </a:cubicBezTo>
                <a:cubicBezTo>
                  <a:pt x="1084216" y="5285878"/>
                  <a:pt x="898072" y="5211773"/>
                  <a:pt x="773746" y="5262979"/>
                </a:cubicBezTo>
                <a:cubicBezTo>
                  <a:pt x="649420" y="5314185"/>
                  <a:pt x="307981" y="5237604"/>
                  <a:pt x="0" y="5262979"/>
                </a:cubicBezTo>
                <a:cubicBezTo>
                  <a:pt x="-57103" y="5117554"/>
                  <a:pt x="44061" y="4907927"/>
                  <a:pt x="0" y="4783463"/>
                </a:cubicBezTo>
                <a:cubicBezTo>
                  <a:pt x="-44061" y="4658999"/>
                  <a:pt x="33001" y="4512433"/>
                  <a:pt x="0" y="4356577"/>
                </a:cubicBezTo>
                <a:cubicBezTo>
                  <a:pt x="-33001" y="4200721"/>
                  <a:pt x="39865" y="4126166"/>
                  <a:pt x="0" y="3929691"/>
                </a:cubicBezTo>
                <a:cubicBezTo>
                  <a:pt x="-39865" y="3733216"/>
                  <a:pt x="66273" y="3495358"/>
                  <a:pt x="0" y="3292286"/>
                </a:cubicBezTo>
                <a:cubicBezTo>
                  <a:pt x="-66273" y="3089214"/>
                  <a:pt x="22114" y="3038766"/>
                  <a:pt x="0" y="2865400"/>
                </a:cubicBezTo>
                <a:cubicBezTo>
                  <a:pt x="-22114" y="2692034"/>
                  <a:pt x="2192" y="2416485"/>
                  <a:pt x="0" y="2280624"/>
                </a:cubicBezTo>
                <a:cubicBezTo>
                  <a:pt x="-2192" y="2144763"/>
                  <a:pt x="49341" y="2026046"/>
                  <a:pt x="0" y="1801108"/>
                </a:cubicBezTo>
                <a:cubicBezTo>
                  <a:pt x="-49341" y="1576170"/>
                  <a:pt x="44316" y="1368842"/>
                  <a:pt x="0" y="1216333"/>
                </a:cubicBezTo>
                <a:cubicBezTo>
                  <a:pt x="-44316" y="1063825"/>
                  <a:pt x="22227" y="854198"/>
                  <a:pt x="0" y="631557"/>
                </a:cubicBezTo>
                <a:cubicBezTo>
                  <a:pt x="-22227" y="408916"/>
                  <a:pt x="44308" y="135230"/>
                  <a:pt x="0" y="0"/>
                </a:cubicBezTo>
                <a:close/>
              </a:path>
            </a:pathLst>
          </a:custGeom>
          <a:solidFill>
            <a:srgbClr val="FDDFD4">
              <a:alpha val="70000"/>
            </a:srgbClr>
          </a:solidFill>
          <a:ln w="127000" cmpd="dbl">
            <a:solidFill>
              <a:srgbClr val="01346B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 dirty="0" smtClean="0">
              <a:solidFill>
                <a:srgbClr val="660033"/>
              </a:solidFill>
              <a:latin typeface="UTM Beautiful Caps"/>
            </a:endParaRPr>
          </a:p>
          <a:p>
            <a:pPr marL="812800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NĞu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ε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úng jì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có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Ί˛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p lạ</a:t>
            </a:r>
          </a:p>
          <a:p>
            <a:pPr marL="812800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	HǨ Ǉrái b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Ψ κ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à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ζ 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Ǉrái wg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Ϊ </a:t>
            </a:r>
          </a:p>
          <a:p>
            <a:pPr marL="812800">
              <a:spcBef>
                <a:spcPct val="50000"/>
              </a:spcBef>
            </a:pP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	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Tǟ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Ϊ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g ǟuŎ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δ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Ūg cŜ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κ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uǬ wổ</a:t>
            </a:r>
          </a:p>
          <a:p>
            <a:pPr marL="812800">
              <a:spcBef>
                <a:spcPct val="50000"/>
              </a:spcBef>
            </a:pP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Chỉ Ǉ♦n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Γ−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o vƞ </a:t>
            </a:r>
            <a:r>
              <a:rPr lang="el-GR" sz="3600">
                <a:solidFill>
                  <a:srgbClr val="660033"/>
                </a:solidFill>
                <a:latin typeface="HP001 4 hàng" panose="020B0603050302020204" pitchFamily="34" charset="0"/>
              </a:rPr>
              <a:t>λ΅ </a:t>
            </a:r>
            <a:r>
              <a:rPr lang="en-US" sz="3600">
                <a:solidFill>
                  <a:srgbClr val="660033"/>
                </a:solidFill>
                <a:latin typeface="HP001 4 hàng" panose="020B0603050302020204" pitchFamily="34" charset="0"/>
              </a:rPr>
              <a:t>ǇrŜ . </a:t>
            </a:r>
            <a:endParaRPr lang="en-US" sz="3600" b="1" dirty="0">
              <a:latin typeface="UTM Beautiful Caps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43CD650E-A8DB-47CF-AA67-39F6DD050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87" y="2274641"/>
            <a:ext cx="6500730" cy="458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9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A_库_组合 15">
            <a:extLst>
              <a:ext uri="{FF2B5EF4-FFF2-40B4-BE49-F238E27FC236}">
                <a16:creationId xmlns:a16="http://schemas.microsoft.com/office/drawing/2014/main" id="{FA3DAC8A-EAFD-44D8-BB4C-1A27CEED7AB3}"/>
              </a:ext>
            </a:extLst>
          </p:cNvPr>
          <p:cNvGrpSpPr/>
          <p:nvPr/>
        </p:nvGrpSpPr>
        <p:grpSpPr>
          <a:xfrm>
            <a:off x="4224418" y="171040"/>
            <a:ext cx="4172629" cy="1431301"/>
            <a:chOff x="1874329" y="2452708"/>
            <a:chExt cx="1534600" cy="699353"/>
          </a:xfrm>
        </p:grpSpPr>
        <p:sp>
          <p:nvSpPr>
            <p:cNvPr id="21" name="任意多边形 16">
              <a:extLst>
                <a:ext uri="{FF2B5EF4-FFF2-40B4-BE49-F238E27FC236}">
                  <a16:creationId xmlns:a16="http://schemas.microsoft.com/office/drawing/2014/main" id="{292E8F1A-255D-46EC-BE02-F1596989DA31}"/>
                </a:ext>
              </a:extLst>
            </p:cNvPr>
            <p:cNvSpPr/>
            <p:nvPr/>
          </p:nvSpPr>
          <p:spPr>
            <a:xfrm>
              <a:off x="1886559" y="2454749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任意多边形 17">
              <a:extLst>
                <a:ext uri="{FF2B5EF4-FFF2-40B4-BE49-F238E27FC236}">
                  <a16:creationId xmlns:a16="http://schemas.microsoft.com/office/drawing/2014/main" id="{81A23939-1DDB-46DF-9A89-6D411CE0B7C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2A7422-A6DF-4331-B8A1-2BDAAC7C8B46}"/>
                </a:ext>
              </a:extLst>
            </p:cNvPr>
            <p:cNvSpPr txBox="1"/>
            <p:nvPr/>
          </p:nvSpPr>
          <p:spPr>
            <a:xfrm>
              <a:off x="2026761" y="2616799"/>
              <a:ext cx="1314030" cy="345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en-US" sz="40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7" name="Picture 6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9D534C8E-9D18-4C4D-852D-DFBFC56CB8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89894" l="9929" r="90957">
                        <a14:foregroundMark x1="40248" y1="38652" x2="37943" y2="40071"/>
                        <a14:foregroundMark x1="52660" y1="47518" x2="57270" y2="46099"/>
                        <a14:foregroundMark x1="59043" y1="36879" x2="55496" y2="40071"/>
                        <a14:foregroundMark x1="33688" y1="13298" x2="33688" y2="12411"/>
                        <a14:foregroundMark x1="78901" y1="32270" x2="78901" y2="32270"/>
                        <a14:foregroundMark x1="89539" y1="54433" x2="90957" y2="56738"/>
                        <a14:foregroundMark x1="62766" y1="37766" x2="62766" y2="36879"/>
                        <a14:foregroundMark x1="61879" y1="41489" x2="46099" y2="47518"/>
                        <a14:foregroundMark x1="46099" y1="47518" x2="61879" y2="4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02" y="3709517"/>
            <a:ext cx="3537306" cy="3537306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30231" y="1991934"/>
            <a:ext cx="48553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nảy</a:t>
            </a:r>
            <a:r>
              <a:rPr lang="en-US" sz="60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mầm</a:t>
            </a:r>
            <a:endParaRPr lang="en-US" sz="6000" b="1" dirty="0">
              <a:solidFill>
                <a:srgbClr val="0000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662196" y="1974901"/>
            <a:ext cx="40680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đáy </a:t>
            </a:r>
            <a:r>
              <a:rPr lang="el-GR" sz="6000" b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λμϜ</a:t>
            </a:r>
            <a:r>
              <a:rPr lang="vi-VN" sz="6000" b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</a:t>
            </a:r>
            <a:endParaRPr lang="en-US" sz="6000" b="1">
              <a:solidFill>
                <a:srgbClr val="0000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9550" y="3275464"/>
            <a:ext cx="56427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hǨ Ǉrái b</a:t>
            </a:r>
            <a:r>
              <a:rPr lang="el-GR" sz="6000" b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Ψ</a:t>
            </a:r>
            <a:endParaRPr lang="en-US" sz="6000" b="1">
              <a:solidFill>
                <a:srgbClr val="0000FF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390417" y="3258431"/>
            <a:ext cx="56427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6000" b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κ</a:t>
            </a:r>
            <a:r>
              <a:rPr lang="en-US" sz="6000" b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uǬ wổ</a:t>
            </a:r>
          </a:p>
        </p:txBody>
      </p:sp>
    </p:spTree>
    <p:extLst>
      <p:ext uri="{BB962C8B-B14F-4D97-AF65-F5344CB8AC3E}">
        <p14:creationId xmlns:p14="http://schemas.microsoft.com/office/powerpoint/2010/main" val="3788735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PA_库_组合 15">
            <a:extLst>
              <a:ext uri="{FF2B5EF4-FFF2-40B4-BE49-F238E27FC236}">
                <a16:creationId xmlns:a16="http://schemas.microsoft.com/office/drawing/2014/main" id="{ACB80BE3-6FD4-461E-A98E-0132281484C5}"/>
              </a:ext>
            </a:extLst>
          </p:cNvPr>
          <p:cNvGrpSpPr/>
          <p:nvPr/>
        </p:nvGrpSpPr>
        <p:grpSpPr>
          <a:xfrm>
            <a:off x="3952620" y="311047"/>
            <a:ext cx="4172629" cy="1431299"/>
            <a:chOff x="1874329" y="2452708"/>
            <a:chExt cx="1534600" cy="699352"/>
          </a:xfrm>
        </p:grpSpPr>
        <p:sp>
          <p:nvSpPr>
            <p:cNvPr id="20" name="任意多边形 16">
              <a:extLst>
                <a:ext uri="{FF2B5EF4-FFF2-40B4-BE49-F238E27FC236}">
                  <a16:creationId xmlns:a16="http://schemas.microsoft.com/office/drawing/2014/main" id="{476D733D-98BD-422E-962C-50E846E6041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1" name="任意多边形 17">
              <a:extLst>
                <a:ext uri="{FF2B5EF4-FFF2-40B4-BE49-F238E27FC236}">
                  <a16:creationId xmlns:a16="http://schemas.microsoft.com/office/drawing/2014/main" id="{3235A11C-23E7-427E-B400-576ACF2CEB1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58CF90D8-BC64-4299-AA96-FDF214C2EAD9}"/>
                </a:ext>
              </a:extLst>
            </p:cNvPr>
            <p:cNvSpPr txBox="1"/>
            <p:nvPr/>
          </p:nvSpPr>
          <p:spPr>
            <a:xfrm>
              <a:off x="1984614" y="2476694"/>
              <a:ext cx="1314030" cy="5864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+mj-lt"/>
                  <a:cs typeface="Calibri" panose="020F0502020204030204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+mj-lt"/>
                <a:sym typeface="Gloria Hallelujah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1255607" y="1821237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1255607" y="3138217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1255607" y="4455197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– 30cm</a:t>
            </a: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178" y="2262489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421821" y="3605370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8849168" y="3127456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183 0.16365 C 0.00873 0.18981 0.02175 0.22476 0.04844 0.2125 C 0.08763 0.19513 0.0724 0.06504 0.11901 0.04398 C 0.16107 0.02546 0.1543 0.14791 0.1948 0.12939 C 0.23698 0.11088 0.203 0.03912 0.24818 0.01921 C 0.28881 0.00115 0.27383 0.06597 0.3099 0.05 C 0.34466 0.03472 0.32071 0.00092 0.35222 -0.0132 C 0.37019 -0.02107 0.37344 -0.01065 0.37591 -0.00209 " pathEditMode="relative" rAng="20760000" ptsTypes="AAAAAAAA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9" y="5349595"/>
            <a:ext cx="1759222" cy="14875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7ECF9EA0-EDAA-4F6B-9A4E-CB40A22D3BC8}"/>
              </a:ext>
            </a:extLst>
          </p:cNvPr>
          <p:cNvGrpSpPr/>
          <p:nvPr/>
        </p:nvGrpSpPr>
        <p:grpSpPr>
          <a:xfrm>
            <a:off x="1572459" y="337701"/>
            <a:ext cx="8139203" cy="5452697"/>
            <a:chOff x="4381194" y="1409624"/>
            <a:chExt cx="4012120" cy="3773283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8793CC59-F18E-481D-BF2E-C91DA0BD6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194" y="1409624"/>
              <a:ext cx="4012120" cy="3773283"/>
            </a:xfrm>
            <a:prstGeom prst="rect">
              <a:avLst/>
            </a:prstGeom>
          </p:spPr>
        </p:pic>
        <p:grpSp>
          <p:nvGrpSpPr>
            <p:cNvPr id="5" name="组合 17">
              <a:extLst>
                <a:ext uri="{FF2B5EF4-FFF2-40B4-BE49-F238E27FC236}">
                  <a16:creationId xmlns:a16="http://schemas.microsoft.com/office/drawing/2014/main" id="{40C9789D-CC12-4882-9AC6-ADBB57CC174E}"/>
                </a:ext>
              </a:extLst>
            </p:cNvPr>
            <p:cNvGrpSpPr/>
            <p:nvPr/>
          </p:nvGrpSpPr>
          <p:grpSpPr>
            <a:xfrm>
              <a:off x="5043762" y="2238948"/>
              <a:ext cx="2585868" cy="2188841"/>
              <a:chOff x="5612948" y="1274435"/>
              <a:chExt cx="2585868" cy="2188841"/>
            </a:xfrm>
          </p:grpSpPr>
          <p:sp>
            <p:nvSpPr>
              <p:cNvPr id="6" name="文本框 18">
                <a:extLst>
                  <a:ext uri="{FF2B5EF4-FFF2-40B4-BE49-F238E27FC236}">
                    <a16:creationId xmlns:a16="http://schemas.microsoft.com/office/drawing/2014/main" id="{159FE243-2554-4F7C-AC4F-9EBE4A16A41B}"/>
                  </a:ext>
                </a:extLst>
              </p:cNvPr>
              <p:cNvSpPr txBox="1"/>
              <p:nvPr/>
            </p:nvSpPr>
            <p:spPr>
              <a:xfrm>
                <a:off x="5612948" y="1763677"/>
                <a:ext cx="2585868" cy="169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Tên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bài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lùi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vào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khoảng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vi-VN" altLang="zh-C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3</a:t>
                </a:r>
                <a:r>
                  <a:rPr kumimoji="0" lang="en-US" altLang="zh-C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ô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ly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hoa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chữ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đầu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dòng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-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Mỗi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khổ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thơ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cách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nhau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1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dòng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kẻ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文本框 19">
                <a:extLst>
                  <a:ext uri="{FF2B5EF4-FFF2-40B4-BE49-F238E27FC236}">
                    <a16:creationId xmlns:a16="http://schemas.microsoft.com/office/drawing/2014/main" id="{2474BDDF-4054-4687-8DDC-12F6B38E8F6D}"/>
                  </a:ext>
                </a:extLst>
              </p:cNvPr>
              <p:cNvSpPr txBox="1"/>
              <p:nvPr/>
            </p:nvSpPr>
            <p:spPr>
              <a:xfrm>
                <a:off x="5821378" y="1274435"/>
                <a:ext cx="2377438" cy="458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Cách viết thơ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494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74C547-034B-4FF9-8BE2-550CEDA82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49" y="123453"/>
            <a:ext cx="9588500" cy="60014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3" y="4263409"/>
            <a:ext cx="1637301" cy="23659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28" y="4350982"/>
            <a:ext cx="1793875" cy="24718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62865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53" y="6055171"/>
            <a:ext cx="1339672" cy="5278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24" y="5894454"/>
            <a:ext cx="957210" cy="8492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5" y="5894455"/>
            <a:ext cx="956687" cy="8492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694F2F-6B61-4E22-9ED6-2B0F757E7750}"/>
              </a:ext>
            </a:extLst>
          </p:cNvPr>
          <p:cNvSpPr txBox="1"/>
          <p:nvPr/>
        </p:nvSpPr>
        <p:spPr>
          <a:xfrm>
            <a:off x="1986855" y="987884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16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11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50472-1068-4125-8AC7-93914DD88EA9}"/>
              </a:ext>
            </a:extLst>
          </p:cNvPr>
          <p:cNvSpPr txBox="1"/>
          <p:nvPr/>
        </p:nvSpPr>
        <p:spPr>
          <a:xfrm>
            <a:off x="4201651" y="1584304"/>
            <a:ext cx="179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Chính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tả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281A3D-03AF-4DC0-9E9C-0694C4899E22}"/>
              </a:ext>
            </a:extLst>
          </p:cNvPr>
          <p:cNvSpPr txBox="1"/>
          <p:nvPr/>
        </p:nvSpPr>
        <p:spPr>
          <a:xfrm>
            <a:off x="3050913" y="2164548"/>
            <a:ext cx="540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Nếu chúng mình có phép lạ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6F11E-1B2C-4647-BF60-6E379E8994F6}"/>
              </a:ext>
            </a:extLst>
          </p:cNvPr>
          <p:cNvSpPr txBox="1"/>
          <p:nvPr/>
        </p:nvSpPr>
        <p:spPr>
          <a:xfrm>
            <a:off x="2117604" y="2781603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3EE64-8910-4847-8C5A-94B1076C4C2A}"/>
              </a:ext>
            </a:extLst>
          </p:cNvPr>
          <p:cNvSpPr txBox="1"/>
          <p:nvPr/>
        </p:nvSpPr>
        <p:spPr>
          <a:xfrm>
            <a:off x="2117604" y="3398658"/>
            <a:ext cx="712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Bắt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344285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</TotalTime>
  <Words>727</Words>
  <Application>Microsoft Office PowerPoint</Application>
  <PresentationFormat>Widescreen</PresentationFormat>
  <Paragraphs>104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UTM Beautiful Caps</vt:lpstr>
      <vt:lpstr>Times New Roman</vt:lpstr>
      <vt:lpstr>Arial</vt:lpstr>
      <vt:lpstr>Century Schoolbook</vt:lpstr>
      <vt:lpstr>DengXian</vt:lpstr>
      <vt:lpstr>UTM Bell</vt:lpstr>
      <vt:lpstr>UVN Bai Sau Nang</vt:lpstr>
      <vt:lpstr>Gloria Hallelujah</vt:lpstr>
      <vt:lpstr>Calibri</vt:lpstr>
      <vt:lpstr>Microsoft YaHei</vt:lpstr>
      <vt:lpstr>Traditional Arabic</vt:lpstr>
      <vt:lpstr>inpin heiti</vt:lpstr>
      <vt:lpstr>HP-002</vt:lpstr>
      <vt:lpstr>Microsoft YaHei</vt:lpstr>
      <vt:lpstr>UTM Avo</vt:lpstr>
      <vt:lpstr>Wingdings</vt:lpstr>
      <vt:lpstr>UTM Davida</vt:lpstr>
      <vt:lpstr>DengXian</vt:lpstr>
      <vt:lpstr>HP001 4 hàng</vt:lpstr>
      <vt:lpstr>Cambria</vt:lpstr>
      <vt:lpstr>Calibri Light</vt:lpstr>
      <vt:lpstr>Office Theme</vt:lpstr>
      <vt:lpstr>Office 主题</vt:lpstr>
      <vt:lpstr>1_Office 主题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</cp:keywords>
  <cp:lastModifiedBy>kkkkk</cp:lastModifiedBy>
  <cp:revision>59</cp:revision>
  <dcterms:created xsi:type="dcterms:W3CDTF">2017-08-18T03:02:00Z</dcterms:created>
  <dcterms:modified xsi:type="dcterms:W3CDTF">2021-11-16T14:33:19Z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FD605881ACB24689A8C13F80772F4BA8</vt:lpwstr>
  </property>
</Properties>
</file>